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sldIdLst>
    <p:sldId id="282" r:id="rId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77402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24" autoAdjust="0"/>
  </p:normalViewPr>
  <p:slideViewPr>
    <p:cSldViewPr>
      <p:cViewPr>
        <p:scale>
          <a:sx n="100" d="100"/>
          <a:sy n="100" d="100"/>
        </p:scale>
        <p:origin x="-702" y="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52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443" tIns="45222" rIns="90443" bIns="4522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066800" y="677863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446588"/>
            <a:ext cx="5048250" cy="414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443" tIns="45222" rIns="90443" bIns="452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19538" y="0"/>
            <a:ext cx="2938462" cy="452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443" tIns="45222" rIns="90443" bIns="4522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2938463" cy="452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443" tIns="45222" rIns="90443" bIns="4522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9538" y="8818563"/>
            <a:ext cx="2938462" cy="452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443" tIns="45222" rIns="90443" bIns="4522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DDBA26C-5314-4ED2-959A-9A592E2E7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0CB806-DE5F-44EA-89AA-22417F3AA30D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72F3C-EF38-497C-BA2E-6DE7F2A820D0}" type="datetimeFigureOut">
              <a:rPr lang="en-US" smtClean="0"/>
              <a:t>7/14/2009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5DDD02-3062-436A-9EB6-04D35975DD3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72F3C-EF38-497C-BA2E-6DE7F2A820D0}" type="datetimeFigureOut">
              <a:rPr lang="en-US" smtClean="0"/>
              <a:t>7/14/2009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DD02-3062-436A-9EB6-04D35975DD3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72F3C-EF38-497C-BA2E-6DE7F2A820D0}" type="datetimeFigureOut">
              <a:rPr lang="en-US" smtClean="0"/>
              <a:t>7/14/2009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DD02-3062-436A-9EB6-04D35975DD3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CF72F3C-EF38-497C-BA2E-6DE7F2A820D0}" type="datetimeFigureOut">
              <a:rPr lang="en-US" smtClean="0"/>
              <a:t>7/14/2009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F5DDD02-3062-436A-9EB6-04D35975DD3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72F3C-EF38-497C-BA2E-6DE7F2A820D0}" type="datetimeFigureOut">
              <a:rPr lang="en-US" smtClean="0"/>
              <a:t>7/14/2009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DD02-3062-436A-9EB6-04D35975DD3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72F3C-EF38-497C-BA2E-6DE7F2A820D0}" type="datetimeFigureOut">
              <a:rPr lang="en-US" smtClean="0"/>
              <a:t>7/14/2009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DD02-3062-436A-9EB6-04D35975DD3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DD02-3062-436A-9EB6-04D35975DD3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72F3C-EF38-497C-BA2E-6DE7F2A820D0}" type="datetimeFigureOut">
              <a:rPr lang="en-US" smtClean="0"/>
              <a:t>7/14/2009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72F3C-EF38-497C-BA2E-6DE7F2A820D0}" type="datetimeFigureOut">
              <a:rPr lang="en-US" smtClean="0"/>
              <a:t>7/14/2009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DD02-3062-436A-9EB6-04D35975DD3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72F3C-EF38-497C-BA2E-6DE7F2A820D0}" type="datetimeFigureOut">
              <a:rPr lang="en-US" smtClean="0"/>
              <a:t>7/14/2009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DD02-3062-436A-9EB6-04D35975DD3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CF72F3C-EF38-497C-BA2E-6DE7F2A820D0}" type="datetimeFigureOut">
              <a:rPr lang="en-US" smtClean="0"/>
              <a:t>7/14/2009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5DDD02-3062-436A-9EB6-04D35975DD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72F3C-EF38-497C-BA2E-6DE7F2A820D0}" type="datetimeFigureOut">
              <a:rPr lang="en-US" smtClean="0"/>
              <a:t>7/14/2009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5DDD02-3062-436A-9EB6-04D35975DD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CF72F3C-EF38-497C-BA2E-6DE7F2A820D0}" type="datetimeFigureOut">
              <a:rPr lang="en-US" smtClean="0"/>
              <a:t>7/14/2009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F5DDD02-3062-436A-9EB6-04D35975DD3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4"/>
          <p:cNvSpPr>
            <a:spLocks noChangeArrowheads="1"/>
          </p:cNvSpPr>
          <p:nvPr/>
        </p:nvSpPr>
        <p:spPr bwMode="auto">
          <a:xfrm>
            <a:off x="1447800" y="990600"/>
            <a:ext cx="6172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/>
            <a:endParaRPr lang="en-US" sz="1800" dirty="0">
              <a:solidFill>
                <a:srgbClr val="774022"/>
              </a:solidFill>
              <a:latin typeface="Century Gothic" pitchFamily="34" charset="0"/>
            </a:endParaRPr>
          </a:p>
          <a:p>
            <a:pPr algn="ctr"/>
            <a:r>
              <a:rPr lang="en-US" dirty="0">
                <a:solidFill>
                  <a:srgbClr val="774022"/>
                </a:solidFill>
                <a:latin typeface="Calibri" pitchFamily="34" charset="0"/>
              </a:rPr>
              <a:t>Certificate of Completion</a:t>
            </a:r>
            <a:br>
              <a:rPr lang="en-US" dirty="0">
                <a:solidFill>
                  <a:srgbClr val="774022"/>
                </a:solidFill>
                <a:latin typeface="Calibri" pitchFamily="34" charset="0"/>
              </a:rPr>
            </a:br>
            <a:r>
              <a:rPr lang="en-US" dirty="0">
                <a:solidFill>
                  <a:srgbClr val="774022"/>
                </a:solidFill>
                <a:latin typeface="Calibri" pitchFamily="34" charset="0"/>
              </a:rPr>
              <a:t/>
            </a:r>
            <a:br>
              <a:rPr lang="en-US" dirty="0">
                <a:solidFill>
                  <a:srgbClr val="774022"/>
                </a:solidFill>
                <a:latin typeface="Calibri" pitchFamily="34" charset="0"/>
              </a:rPr>
            </a:br>
            <a:r>
              <a:rPr lang="en-US" sz="1400" dirty="0">
                <a:solidFill>
                  <a:srgbClr val="774022"/>
                </a:solidFill>
                <a:latin typeface="Calibri" pitchFamily="34" charset="0"/>
              </a:rPr>
              <a:t>This is to certify that </a:t>
            </a:r>
          </a:p>
          <a:p>
            <a:pPr algn="ctr"/>
            <a:r>
              <a:rPr lang="en-US" sz="1400" dirty="0">
                <a:solidFill>
                  <a:srgbClr val="774022"/>
                </a:solidFill>
                <a:latin typeface="Calibri" pitchFamily="34" charset="0"/>
              </a:rPr>
              <a:t/>
            </a:r>
            <a:br>
              <a:rPr lang="en-US" sz="1400" dirty="0">
                <a:solidFill>
                  <a:srgbClr val="774022"/>
                </a:solidFill>
                <a:latin typeface="Calibri" pitchFamily="34" charset="0"/>
              </a:rPr>
            </a:br>
            <a:r>
              <a:rPr lang="en-US" sz="1400" dirty="0">
                <a:solidFill>
                  <a:srgbClr val="774022"/>
                </a:solidFill>
                <a:latin typeface="Calibri" pitchFamily="34" charset="0"/>
              </a:rPr>
              <a:t>__________________________________________</a:t>
            </a:r>
            <a:r>
              <a:rPr lang="en-US" sz="4000" dirty="0">
                <a:solidFill>
                  <a:srgbClr val="774022"/>
                </a:solidFill>
                <a:latin typeface="Calibri" pitchFamily="34" charset="0"/>
              </a:rPr>
              <a:t/>
            </a:r>
            <a:br>
              <a:rPr lang="en-US" sz="4000" dirty="0">
                <a:solidFill>
                  <a:srgbClr val="774022"/>
                </a:solidFill>
                <a:latin typeface="Calibri" pitchFamily="34" charset="0"/>
              </a:rPr>
            </a:br>
            <a:r>
              <a:rPr lang="en-US" sz="800" b="1" dirty="0">
                <a:solidFill>
                  <a:srgbClr val="774022"/>
                </a:solidFill>
                <a:latin typeface="Calibri" pitchFamily="34" charset="0"/>
              </a:rPr>
              <a:t/>
            </a:r>
            <a:br>
              <a:rPr lang="en-US" sz="800" b="1" dirty="0">
                <a:solidFill>
                  <a:srgbClr val="774022"/>
                </a:solidFill>
                <a:latin typeface="Calibri" pitchFamily="34" charset="0"/>
              </a:rPr>
            </a:br>
            <a:r>
              <a:rPr lang="en-US" sz="1200" dirty="0">
                <a:solidFill>
                  <a:srgbClr val="774022"/>
                </a:solidFill>
                <a:latin typeface="Calibri" pitchFamily="34" charset="0"/>
              </a:rPr>
              <a:t>has successfully completed the  course </a:t>
            </a:r>
          </a:p>
          <a:p>
            <a:pPr algn="ctr"/>
            <a:r>
              <a:rPr lang="en-US" sz="1200" b="1" i="1" dirty="0">
                <a:solidFill>
                  <a:srgbClr val="774022"/>
                </a:solidFill>
                <a:latin typeface="Calibri" pitchFamily="34" charset="0"/>
              </a:rPr>
              <a:t/>
            </a:r>
            <a:br>
              <a:rPr lang="en-US" sz="1200" b="1" i="1" dirty="0">
                <a:solidFill>
                  <a:srgbClr val="774022"/>
                </a:solidFill>
                <a:latin typeface="Calibri" pitchFamily="34" charset="0"/>
              </a:rPr>
            </a:br>
            <a:r>
              <a:rPr lang="en-US" sz="2600" b="1" i="1" dirty="0">
                <a:solidFill>
                  <a:srgbClr val="774022"/>
                </a:solidFill>
                <a:latin typeface="Calibri" pitchFamily="34" charset="0"/>
              </a:rPr>
              <a:t>Powerful Tools for Caregivers </a:t>
            </a:r>
            <a:br>
              <a:rPr lang="en-US" sz="2600" b="1" i="1" dirty="0">
                <a:solidFill>
                  <a:srgbClr val="774022"/>
                </a:solidFill>
                <a:latin typeface="Calibri" pitchFamily="34" charset="0"/>
              </a:rPr>
            </a:br>
            <a:endParaRPr lang="en-US" sz="1200" b="1" i="1" dirty="0" smtClean="0">
              <a:solidFill>
                <a:srgbClr val="774022"/>
              </a:solidFill>
              <a:latin typeface="Calibri" pitchFamily="34" charset="0"/>
            </a:endParaRPr>
          </a:p>
          <a:p>
            <a:pPr algn="ctr"/>
            <a:r>
              <a:rPr lang="en-US" sz="1200" dirty="0" smtClean="0">
                <a:solidFill>
                  <a:srgbClr val="774022"/>
                </a:solidFill>
                <a:latin typeface="Calibri" pitchFamily="34" charset="0"/>
              </a:rPr>
              <a:t>A </a:t>
            </a:r>
            <a:r>
              <a:rPr lang="en-US" sz="1200" dirty="0">
                <a:solidFill>
                  <a:srgbClr val="774022"/>
                </a:solidFill>
                <a:latin typeface="Calibri" pitchFamily="34" charset="0"/>
              </a:rPr>
              <a:t>class to restore balance between caring for others </a:t>
            </a:r>
          </a:p>
          <a:p>
            <a:pPr algn="ctr"/>
            <a:r>
              <a:rPr lang="en-US" sz="1200" dirty="0">
                <a:solidFill>
                  <a:srgbClr val="774022"/>
                </a:solidFill>
                <a:latin typeface="Calibri" pitchFamily="34" charset="0"/>
              </a:rPr>
              <a:t>and caring for yourself. </a:t>
            </a:r>
          </a:p>
        </p:txBody>
      </p:sp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3048000" y="6019800"/>
            <a:ext cx="3048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100" dirty="0">
                <a:solidFill>
                  <a:srgbClr val="774022"/>
                </a:solidFill>
                <a:latin typeface="Century Gothic" pitchFamily="34" charset="0"/>
              </a:rPr>
              <a:t>A Legacy Caregiver Services Program</a:t>
            </a:r>
          </a:p>
        </p:txBody>
      </p:sp>
      <p:cxnSp>
        <p:nvCxnSpPr>
          <p:cNvPr id="2053" name="Straight Connector 12"/>
          <p:cNvCxnSpPr>
            <a:cxnSpLocks noChangeShapeType="1"/>
          </p:cNvCxnSpPr>
          <p:nvPr/>
        </p:nvCxnSpPr>
        <p:spPr bwMode="auto">
          <a:xfrm>
            <a:off x="533400" y="4800600"/>
            <a:ext cx="3733800" cy="1588"/>
          </a:xfrm>
          <a:prstGeom prst="line">
            <a:avLst/>
          </a:prstGeom>
          <a:noFill/>
          <a:ln w="12700" cap="sq" algn="ctr">
            <a:solidFill>
              <a:srgbClr val="774022"/>
            </a:solidFill>
            <a:round/>
            <a:headEnd type="none" w="sm" len="sm"/>
            <a:tailEnd type="none" w="sm" len="sm"/>
          </a:ln>
        </p:spPr>
      </p:cxnSp>
      <p:cxnSp>
        <p:nvCxnSpPr>
          <p:cNvPr id="2055" name="Straight Connector 17"/>
          <p:cNvCxnSpPr>
            <a:cxnSpLocks noChangeShapeType="1"/>
          </p:cNvCxnSpPr>
          <p:nvPr/>
        </p:nvCxnSpPr>
        <p:spPr bwMode="auto">
          <a:xfrm>
            <a:off x="7010400" y="5408612"/>
            <a:ext cx="1600200" cy="1588"/>
          </a:xfrm>
          <a:prstGeom prst="line">
            <a:avLst/>
          </a:prstGeom>
          <a:noFill/>
          <a:ln w="12700" cap="sq" algn="ctr">
            <a:solidFill>
              <a:srgbClr val="774022"/>
            </a:solidFill>
            <a:round/>
            <a:headEnd type="none" w="sm" len="sm"/>
            <a:tailEnd type="none" w="sm" len="sm"/>
          </a:ln>
        </p:spPr>
      </p:cxnSp>
      <p:pic>
        <p:nvPicPr>
          <p:cNvPr id="2057" name="Picture 9" descr="legacylogo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5105400"/>
            <a:ext cx="6286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276600" y="533400"/>
            <a:ext cx="26670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Insert Agency Logo(s)</a:t>
            </a:r>
            <a:endParaRPr lang="en-US" sz="1800" dirty="0"/>
          </a:p>
        </p:txBody>
      </p: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>
            <a:off x="4876800" y="4800600"/>
            <a:ext cx="3733800" cy="1588"/>
          </a:xfrm>
          <a:prstGeom prst="line">
            <a:avLst/>
          </a:prstGeom>
          <a:noFill/>
          <a:ln w="12700" cap="sq" algn="ctr">
            <a:solidFill>
              <a:srgbClr val="774022"/>
            </a:solidFill>
            <a:round/>
            <a:headEnd type="none" w="sm" len="sm"/>
            <a:tailEnd type="none" w="sm" len="sm"/>
          </a:ln>
        </p:spPr>
      </p:cxnSp>
      <p:sp>
        <p:nvSpPr>
          <p:cNvPr id="19" name="TextBox 18"/>
          <p:cNvSpPr txBox="1"/>
          <p:nvPr/>
        </p:nvSpPr>
        <p:spPr>
          <a:xfrm>
            <a:off x="533400" y="48006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774022"/>
                </a:solidFill>
                <a:latin typeface="Calibri" pitchFamily="34" charset="0"/>
              </a:rPr>
              <a:t>Class Leader</a:t>
            </a:r>
            <a:endParaRPr lang="en-US" sz="1400" dirty="0">
              <a:solidFill>
                <a:srgbClr val="774022"/>
              </a:solidFill>
              <a:latin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76800" y="48006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774022"/>
                </a:solidFill>
                <a:latin typeface="Calibri" pitchFamily="34" charset="0"/>
              </a:rPr>
              <a:t>Class Leader</a:t>
            </a:r>
            <a:endParaRPr lang="en-US" sz="1400" dirty="0">
              <a:solidFill>
                <a:srgbClr val="774022"/>
              </a:solidFill>
              <a:latin typeface="Calibr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10400" y="5407223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774022"/>
                </a:solidFill>
                <a:latin typeface="Calibri" pitchFamily="34" charset="0"/>
              </a:rPr>
              <a:t>Date</a:t>
            </a:r>
            <a:endParaRPr lang="en-US" sz="1400" dirty="0">
              <a:solidFill>
                <a:srgbClr val="77402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305</TotalTime>
  <Words>18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Paper</vt:lpstr>
      <vt:lpstr>Slide 1</vt:lpstr>
    </vt:vector>
  </TitlesOfParts>
  <Manager/>
  <Company>Winnebago County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mpiper</dc:creator>
  <cp:keywords/>
  <dc:description/>
  <cp:lastModifiedBy>Administratr</cp:lastModifiedBy>
  <cp:revision>45</cp:revision>
  <cp:lastPrinted>1601-01-01T00:00:00Z</cp:lastPrinted>
  <dcterms:created xsi:type="dcterms:W3CDTF">2008-09-25T14:49:03Z</dcterms:created>
  <dcterms:modified xsi:type="dcterms:W3CDTF">2009-07-14T21:49:11Z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TC010184041033</vt:lpwstr>
  </property>
</Properties>
</file>